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3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367-783D-42FD-BFE7-06FBAF86522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38A2-BC4D-4C08-B8F4-BAB939AD65D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367-783D-42FD-BFE7-06FBAF86522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38A2-BC4D-4C08-B8F4-BAB939AD6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367-783D-42FD-BFE7-06FBAF86522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38A2-BC4D-4C08-B8F4-BAB939AD6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367-783D-42FD-BFE7-06FBAF86522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38A2-BC4D-4C08-B8F4-BAB939AD6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367-783D-42FD-BFE7-06FBAF86522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38A2-BC4D-4C08-B8F4-BAB939AD65D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367-783D-42FD-BFE7-06FBAF86522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38A2-BC4D-4C08-B8F4-BAB939AD6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367-783D-42FD-BFE7-06FBAF86522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38A2-BC4D-4C08-B8F4-BAB939AD65D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367-783D-42FD-BFE7-06FBAF86522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38A2-BC4D-4C08-B8F4-BAB939AD6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367-783D-42FD-BFE7-06FBAF86522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38A2-BC4D-4C08-B8F4-BAB939AD6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367-783D-42FD-BFE7-06FBAF86522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38A2-BC4D-4C08-B8F4-BAB939AD65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0367-783D-42FD-BFE7-06FBAF86522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38A2-BC4D-4C08-B8F4-BAB939AD65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7980367-783D-42FD-BFE7-06FBAF865222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9A038A2-BC4D-4C08-B8F4-BAB939AD65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 smtClean="0"/>
              <a:t>/</a:t>
            </a:r>
            <a:r>
              <a:rPr lang="en-US" dirty="0" smtClean="0"/>
              <a:t>10</a:t>
            </a:r>
            <a:r>
              <a:rPr lang="en-US" dirty="0" smtClean="0"/>
              <a:t>/14</a:t>
            </a:r>
            <a:r>
              <a:rPr lang="en-US" dirty="0" smtClean="0"/>
              <a:t>			Period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38862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Attendance</a:t>
            </a:r>
          </a:p>
          <a:p>
            <a:pPr marL="457200" indent="-457200">
              <a:buAutoNum type="arabicPeriod"/>
            </a:pPr>
            <a:r>
              <a:rPr lang="en-US" dirty="0" smtClean="0"/>
              <a:t>Check and go over Densit</a:t>
            </a:r>
            <a:r>
              <a:rPr lang="en-US" dirty="0" smtClean="0"/>
              <a:t>y practice from yesterday.</a:t>
            </a:r>
          </a:p>
          <a:p>
            <a:pPr marL="457200" indent="-457200">
              <a:buAutoNum type="arabicPeriod"/>
            </a:pPr>
            <a:r>
              <a:rPr lang="en-US" dirty="0" smtClean="0"/>
              <a:t>Educational video on lightning.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490720" cy="33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1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Usually solids are ______ dense than liquids.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381000"/>
            <a:ext cx="14478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more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79073"/>
            <a:ext cx="22098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64" y="2279072"/>
            <a:ext cx="4174836" cy="313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81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temperature of air increases, the density 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1752600" cy="609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decreases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920688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10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dense objects will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430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float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2528887" cy="189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2385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2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an object and the liquid has the same density the object will remain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622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Suspended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28575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7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matter the size of the sample, the density of a substance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352800" cy="45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Stays the same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572000" cy="304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57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 smtClean="0"/>
              <a:t>/10/14</a:t>
            </a:r>
            <a:r>
              <a:rPr lang="en-US" dirty="0" smtClean="0"/>
              <a:t>			Period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38862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Attendance</a:t>
            </a:r>
          </a:p>
          <a:p>
            <a:pPr marL="457200" indent="-457200">
              <a:buAutoNum type="arabicPeriod"/>
            </a:pPr>
            <a:r>
              <a:rPr lang="en-US" dirty="0" smtClean="0"/>
              <a:t>Check worksheet from yesterday and go over.</a:t>
            </a:r>
          </a:p>
          <a:p>
            <a:pPr marL="457200" indent="-457200">
              <a:buAutoNum type="arabicPeriod"/>
            </a:pPr>
            <a:r>
              <a:rPr lang="en-US" dirty="0" smtClean="0"/>
              <a:t>Educational video on lightning!!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490720" cy="33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4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your senses is called: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33600" cy="609600"/>
          </a:xfrm>
        </p:spPr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pic>
        <p:nvPicPr>
          <p:cNvPr id="1026" name="Picture 2" descr="http://2.bp.blogspot.com/_nT9c4A843HE/S7uPDqZei_I/AAAAAAAAANs/Rn660dl9YMw/s1600/Pet-Observation-D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655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assumption made on observations is called 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Inference</a:t>
            </a:r>
            <a:endParaRPr lang="en-US" sz="3200" dirty="0"/>
          </a:p>
        </p:txBody>
      </p:sp>
      <p:pic>
        <p:nvPicPr>
          <p:cNvPr id="2050" name="Picture 2" descr="http://www.studyzone.org/testprep/ela4/o/j00921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5362575" cy="37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2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Grouping according to common characteristics is called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438400" cy="685800"/>
          </a:xfrm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16113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58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classify?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609600"/>
          </a:xfrm>
        </p:spPr>
        <p:txBody>
          <a:bodyPr/>
          <a:lstStyle/>
          <a:p>
            <a:r>
              <a:rPr lang="en-US" dirty="0" smtClean="0"/>
              <a:t>To make study easier</a:t>
            </a:r>
            <a:endParaRPr lang="en-US" dirty="0"/>
          </a:p>
        </p:txBody>
      </p:sp>
      <p:pic>
        <p:nvPicPr>
          <p:cNvPr id="4100" name="Picture 4" descr="http://morganhs101.edublogs.org/files/2010/12/study-matrix-101-mindmap-26f69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4895850" cy="34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40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amount of matter in an object is called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371600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mass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251" y="1066800"/>
            <a:ext cx="6692156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2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amount of space an object occupies is called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9812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volume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401250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77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concentration of matter in an object is called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33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Density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3962400" cy="448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2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1376</TotalTime>
  <Words>153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10 /10/14   Period 1</vt:lpstr>
      <vt:lpstr>10 /10/14   Period 3</vt:lpstr>
      <vt:lpstr>Using your senses is called:</vt:lpstr>
      <vt:lpstr>An assumption made on observations is called an </vt:lpstr>
      <vt:lpstr>Grouping according to common characteristics is called</vt:lpstr>
      <vt:lpstr>Why do we classify?</vt:lpstr>
      <vt:lpstr>The amount of matter in an object is called</vt:lpstr>
      <vt:lpstr>The amount of space an object occupies is called </vt:lpstr>
      <vt:lpstr>The concentration of matter in an object is called</vt:lpstr>
      <vt:lpstr>Usually solids are ______ dense than liquids.</vt:lpstr>
      <vt:lpstr>As temperature of air increases, the density ________.</vt:lpstr>
      <vt:lpstr>Less dense objects will </vt:lpstr>
      <vt:lpstr>If an object and the liquid has the same density the object will remain </vt:lpstr>
      <vt:lpstr>No matter the size of the sample, the density of a substance 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Teresa</dc:creator>
  <cp:lastModifiedBy>Weiler, Teresa M</cp:lastModifiedBy>
  <cp:revision>21</cp:revision>
  <dcterms:created xsi:type="dcterms:W3CDTF">2011-07-06T21:11:11Z</dcterms:created>
  <dcterms:modified xsi:type="dcterms:W3CDTF">2014-10-09T19:54:04Z</dcterms:modified>
</cp:coreProperties>
</file>